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2" r:id="rId4"/>
    <p:sldId id="257" r:id="rId5"/>
    <p:sldId id="258" r:id="rId6"/>
    <p:sldId id="260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35"/>
    <p:restoredTop sz="94586"/>
  </p:normalViewPr>
  <p:slideViewPr>
    <p:cSldViewPr snapToGrid="0" snapToObjects="1">
      <p:cViewPr varScale="1">
        <p:scale>
          <a:sx n="82" d="100"/>
          <a:sy n="82" d="100"/>
        </p:scale>
        <p:origin x="18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tiff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11/4/20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291AD-BC6D-8046-8F7D-6E03740295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Induksi</a:t>
            </a:r>
            <a:r>
              <a:rPr lang="en-US" dirty="0"/>
              <a:t> </a:t>
            </a:r>
            <a:r>
              <a:rPr lang="en-US" dirty="0" err="1"/>
              <a:t>elektromagnetik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FB839-0F7E-AA40-807E-0BB57B2C4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2325899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err="1"/>
              <a:t>Arba</a:t>
            </a:r>
            <a:r>
              <a:rPr lang="en-US" dirty="0"/>
              <a:t> </a:t>
            </a:r>
            <a:r>
              <a:rPr lang="en-US" dirty="0" err="1"/>
              <a:t>mey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Muhammad erlang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Naoka</a:t>
            </a:r>
            <a:r>
              <a:rPr lang="en-US" dirty="0"/>
              <a:t> </a:t>
            </a:r>
            <a:r>
              <a:rPr lang="en-US" dirty="0" err="1"/>
              <a:t>zayna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Shilva</a:t>
            </a:r>
            <a:r>
              <a:rPr lang="en-US" dirty="0"/>
              <a:t> </a:t>
            </a:r>
            <a:r>
              <a:rPr lang="en-US" dirty="0" err="1"/>
              <a:t>ghivanny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Yusuf </a:t>
            </a:r>
            <a:r>
              <a:rPr lang="en-US" dirty="0" err="1"/>
              <a:t>rafif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1252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012C3-31B6-DA41-B4C1-2A4458CFD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induksi</a:t>
            </a:r>
            <a:r>
              <a:rPr lang="en-US" dirty="0"/>
              <a:t> </a:t>
            </a:r>
            <a:r>
              <a:rPr lang="en-US" dirty="0" err="1"/>
              <a:t>elektromagnetik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A7408-11B3-CA42-B5AE-8A4A0C9AE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Induksi</a:t>
            </a:r>
            <a:r>
              <a:rPr lang="en-ID" dirty="0"/>
              <a:t> </a:t>
            </a:r>
            <a:r>
              <a:rPr lang="en-ID" dirty="0" err="1"/>
              <a:t>elektromagnetik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proses </a:t>
            </a:r>
            <a:r>
              <a:rPr lang="en-ID" dirty="0" err="1"/>
              <a:t>ketika</a:t>
            </a:r>
            <a:r>
              <a:rPr lang="en-ID" dirty="0"/>
              <a:t> </a:t>
            </a:r>
            <a:r>
              <a:rPr lang="en-ID" dirty="0" err="1"/>
              <a:t>konduktor</a:t>
            </a:r>
            <a:r>
              <a:rPr lang="en-ID" dirty="0"/>
              <a:t> yang </a:t>
            </a:r>
            <a:r>
              <a:rPr lang="en-ID" dirty="0" err="1"/>
              <a:t>diletakkan</a:t>
            </a:r>
            <a:r>
              <a:rPr lang="en-ID" dirty="0"/>
              <a:t> di </a:t>
            </a:r>
            <a:r>
              <a:rPr lang="en-ID" dirty="0" err="1"/>
              <a:t>suatu</a:t>
            </a:r>
            <a:r>
              <a:rPr lang="en-ID" dirty="0"/>
              <a:t> medan magnet yang </a:t>
            </a:r>
            <a:r>
              <a:rPr lang="en-ID" dirty="0" err="1"/>
              <a:t>bergerak</a:t>
            </a:r>
            <a:r>
              <a:rPr lang="en-ID" dirty="0"/>
              <a:t>/</a:t>
            </a:r>
            <a:r>
              <a:rPr lang="en-ID" dirty="0" err="1"/>
              <a:t>berubah</a:t>
            </a:r>
            <a:r>
              <a:rPr lang="en-ID" dirty="0"/>
              <a:t> (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konduktornya</a:t>
            </a:r>
            <a:r>
              <a:rPr lang="en-ID" dirty="0"/>
              <a:t> yang </a:t>
            </a:r>
            <a:r>
              <a:rPr lang="en-ID" dirty="0" err="1"/>
              <a:t>digerakkan</a:t>
            </a:r>
            <a:r>
              <a:rPr lang="en-ID" dirty="0"/>
              <a:t> </a:t>
            </a:r>
            <a:r>
              <a:rPr lang="en-ID" dirty="0" err="1"/>
              <a:t>melewati</a:t>
            </a:r>
            <a:r>
              <a:rPr lang="en-ID" dirty="0"/>
              <a:t> </a:t>
            </a:r>
            <a:r>
              <a:rPr lang="en-ID" dirty="0" err="1"/>
              <a:t>medan</a:t>
            </a:r>
            <a:r>
              <a:rPr lang="en-ID" dirty="0"/>
              <a:t> magnet yang </a:t>
            </a:r>
            <a:r>
              <a:rPr lang="en-ID" dirty="0" err="1"/>
              <a:t>diam</a:t>
            </a:r>
            <a:r>
              <a:rPr lang="en-ID" dirty="0"/>
              <a:t>) </a:t>
            </a:r>
            <a:r>
              <a:rPr lang="en-ID" dirty="0" err="1"/>
              <a:t>menyebabkan</a:t>
            </a:r>
            <a:r>
              <a:rPr lang="en-ID" dirty="0"/>
              <a:t> </a:t>
            </a:r>
            <a:r>
              <a:rPr lang="en-ID" dirty="0" err="1"/>
              <a:t>terproduksinya</a:t>
            </a:r>
            <a:r>
              <a:rPr lang="en-ID" dirty="0"/>
              <a:t> </a:t>
            </a:r>
            <a:r>
              <a:rPr lang="en-ID" dirty="0" err="1"/>
              <a:t>voltase</a:t>
            </a:r>
            <a:r>
              <a:rPr lang="en-ID" dirty="0"/>
              <a:t> </a:t>
            </a:r>
            <a:r>
              <a:rPr lang="en-ID" dirty="0" err="1"/>
              <a:t>disepanjang</a:t>
            </a:r>
            <a:r>
              <a:rPr lang="en-ID" dirty="0"/>
              <a:t> </a:t>
            </a:r>
            <a:r>
              <a:rPr lang="en-ID" dirty="0" err="1"/>
              <a:t>konduktor</a:t>
            </a:r>
            <a:r>
              <a:rPr lang="en-ID" dirty="0"/>
              <a:t>. Proses </a:t>
            </a:r>
            <a:r>
              <a:rPr lang="en-ID" dirty="0" err="1"/>
              <a:t>induksi</a:t>
            </a:r>
            <a:r>
              <a:rPr lang="en-ID" dirty="0"/>
              <a:t> </a:t>
            </a:r>
            <a:r>
              <a:rPr lang="en-ID" dirty="0" err="1"/>
              <a:t>elektromagnetik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menghasilkan</a:t>
            </a:r>
            <a:r>
              <a:rPr lang="en-ID" dirty="0"/>
              <a:t> </a:t>
            </a:r>
            <a:r>
              <a:rPr lang="en-ID" dirty="0" err="1"/>
              <a:t>arus</a:t>
            </a:r>
            <a:r>
              <a:rPr lang="en-ID" dirty="0"/>
              <a:t> </a:t>
            </a:r>
            <a:r>
              <a:rPr lang="en-ID" dirty="0" err="1"/>
              <a:t>listrik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898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5AFE3-625E-BB4A-B9FA-2BE7F4FE4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kerja</a:t>
            </a:r>
            <a:r>
              <a:rPr lang="en-US" dirty="0"/>
              <a:t> bel </a:t>
            </a:r>
            <a:r>
              <a:rPr lang="en-US" dirty="0" err="1"/>
              <a:t>listrik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7B5A2-DF17-1B48-8929-07C91379B1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Switch S1 </a:t>
            </a:r>
            <a:r>
              <a:rPr lang="en-US" dirty="0" err="1"/>
              <a:t>ditekan</a:t>
            </a:r>
            <a:r>
              <a:rPr lang="en-US" dirty="0"/>
              <a:t>(ON)</a:t>
            </a:r>
          </a:p>
          <a:p>
            <a:pPr marL="457200" indent="-457200">
              <a:buFont typeface="+mj-lt"/>
              <a:buAutoNum type="arabicPeriod"/>
            </a:pPr>
            <a:r>
              <a:rPr lang="en-ID" dirty="0" err="1"/>
              <a:t>arus</a:t>
            </a:r>
            <a:r>
              <a:rPr lang="en-ID" dirty="0"/>
              <a:t> </a:t>
            </a:r>
            <a:r>
              <a:rPr lang="en-ID" dirty="0" err="1"/>
              <a:t>listrik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mengalir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Kumparan</a:t>
            </a:r>
            <a:r>
              <a:rPr lang="en-ID" dirty="0"/>
              <a:t> </a:t>
            </a:r>
            <a:r>
              <a:rPr lang="en-ID" i="1" dirty="0" err="1"/>
              <a:t>Elektromagnet</a:t>
            </a:r>
            <a:r>
              <a:rPr lang="en-ID" dirty="0"/>
              <a:t> </a:t>
            </a:r>
            <a:r>
              <a:rPr lang="en-ID" dirty="0" err="1"/>
              <a:t>melalui</a:t>
            </a:r>
            <a:r>
              <a:rPr lang="en-ID" dirty="0"/>
              <a:t> </a:t>
            </a:r>
            <a:r>
              <a:rPr lang="en-ID" i="1" dirty="0" err="1"/>
              <a:t>Interuptor</a:t>
            </a:r>
            <a:r>
              <a:rPr lang="en-ID" dirty="0"/>
              <a:t> 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terjadi</a:t>
            </a:r>
            <a:r>
              <a:rPr lang="en-ID" dirty="0"/>
              <a:t> </a:t>
            </a:r>
            <a:r>
              <a:rPr lang="en-ID" dirty="0" err="1"/>
              <a:t>medan</a:t>
            </a:r>
            <a:r>
              <a:rPr lang="en-ID" dirty="0"/>
              <a:t> magnet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menarik</a:t>
            </a:r>
            <a:r>
              <a:rPr lang="en-ID" dirty="0"/>
              <a:t> </a:t>
            </a:r>
            <a:r>
              <a:rPr lang="en-ID" i="1" dirty="0"/>
              <a:t>Armature Striker (</a:t>
            </a:r>
            <a:r>
              <a:rPr lang="en-ID" i="1" dirty="0" err="1"/>
              <a:t>pemukul</a:t>
            </a:r>
            <a:r>
              <a:rPr lang="en-ID" i="1" dirty="0"/>
              <a:t>)</a:t>
            </a:r>
            <a:r>
              <a:rPr lang="en-ID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ID" dirty="0"/>
              <a:t>Striker yang </a:t>
            </a:r>
            <a:r>
              <a:rPr lang="en-ID" dirty="0" err="1"/>
              <a:t>ditarik</a:t>
            </a:r>
            <a:r>
              <a:rPr lang="en-ID" dirty="0"/>
              <a:t> </a:t>
            </a:r>
            <a:r>
              <a:rPr lang="en-ID" dirty="0" err="1"/>
              <a:t>tersebut</a:t>
            </a:r>
            <a:r>
              <a:rPr lang="en-ID" dirty="0"/>
              <a:t> </a:t>
            </a:r>
            <a:r>
              <a:rPr lang="en-ID" dirty="0" err="1"/>
              <a:t>kemudian</a:t>
            </a:r>
            <a:r>
              <a:rPr lang="en-ID" dirty="0"/>
              <a:t> </a:t>
            </a:r>
            <a:r>
              <a:rPr lang="en-ID" dirty="0" err="1"/>
              <a:t>memukul</a:t>
            </a:r>
            <a:r>
              <a:rPr lang="en-ID" dirty="0"/>
              <a:t> </a:t>
            </a:r>
            <a:r>
              <a:rPr lang="en-ID" i="1" dirty="0" err="1"/>
              <a:t>Lonceng</a:t>
            </a:r>
            <a:r>
              <a:rPr lang="en-ID" i="1" dirty="0"/>
              <a:t> (Gong)</a:t>
            </a:r>
            <a:r>
              <a:rPr lang="en-ID" dirty="0"/>
              <a:t> </a:t>
            </a:r>
            <a:r>
              <a:rPr lang="en-ID" dirty="0" err="1"/>
              <a:t>sehingga</a:t>
            </a:r>
            <a:r>
              <a:rPr lang="en-ID" dirty="0"/>
              <a:t> Bel Listrik </a:t>
            </a:r>
            <a:r>
              <a:rPr lang="en-ID" dirty="0" err="1"/>
              <a:t>berbunyi</a:t>
            </a:r>
            <a:r>
              <a:rPr lang="en-ID" dirty="0"/>
              <a:t>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922813-A64D-5047-A28B-E3CBF6892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04" y="3979922"/>
            <a:ext cx="4675591" cy="274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377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9D9D5-2EA7-EB4E-B6AC-39921E8C3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Alat dan </a:t>
            </a:r>
            <a:r>
              <a:rPr lang="en-US" dirty="0" err="1"/>
              <a:t>bahan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F2C12-93A0-3945-934F-1B03B753B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1 </a:t>
            </a:r>
            <a:r>
              <a:rPr lang="en-US" dirty="0" err="1"/>
              <a:t>Buah</a:t>
            </a:r>
            <a:r>
              <a:rPr lang="en-US" dirty="0"/>
              <a:t> </a:t>
            </a:r>
            <a:r>
              <a:rPr lang="en-US" dirty="0" err="1"/>
              <a:t>baterai</a:t>
            </a:r>
            <a:r>
              <a:rPr lang="en-US" dirty="0"/>
              <a:t> 1,5v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Kawat</a:t>
            </a:r>
            <a:r>
              <a:rPr lang="en-US" dirty="0"/>
              <a:t> </a:t>
            </a:r>
            <a:r>
              <a:rPr lang="en-US" dirty="0" err="1"/>
              <a:t>tembaga</a:t>
            </a:r>
            <a:r>
              <a:rPr lang="en-US" dirty="0"/>
              <a:t> 20cm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1 </a:t>
            </a:r>
            <a:r>
              <a:rPr lang="en-US" dirty="0" err="1"/>
              <a:t>Buah</a:t>
            </a:r>
            <a:r>
              <a:rPr lang="en-US" dirty="0"/>
              <a:t> </a:t>
            </a:r>
            <a:r>
              <a:rPr lang="en-US" dirty="0" err="1"/>
              <a:t>paku</a:t>
            </a:r>
            <a:r>
              <a:rPr lang="en-US" dirty="0"/>
              <a:t> </a:t>
            </a:r>
            <a:r>
              <a:rPr lang="en-US" dirty="0" err="1"/>
              <a:t>besi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Peniti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Isolasi</a:t>
            </a:r>
            <a:r>
              <a:rPr lang="en-US" dirty="0"/>
              <a:t> </a:t>
            </a:r>
            <a:r>
              <a:rPr lang="en-US" dirty="0" err="1"/>
              <a:t>listrik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908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7149-BE29-7547-98AE-CD5CDA780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Langkah-</a:t>
            </a:r>
            <a:r>
              <a:rPr lang="en-US" dirty="0" err="1"/>
              <a:t>langkah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5D54F-4837-0446-B499-CAFF3D5F1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Siapkan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alat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dan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bahan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Lilitkan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kawat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tembaga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di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sekeliling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paku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besi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sisakan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2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ujung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kabel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untuk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di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tempelkan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dengan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batereai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Tempelkan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2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ujung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kawat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tembaga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ke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bagian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atas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dan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bawah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baterai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Rekatkan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dengan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isolasi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listrik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Tempelkan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ujung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paku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dengan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peniti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kemudian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peniti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akan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terangkat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8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5A0A6-FA5C-B847-88E0-693294E4B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</a:t>
            </a:r>
            <a:r>
              <a:rPr lang="en-US" dirty="0" err="1"/>
              <a:t>eksperimen</a:t>
            </a:r>
            <a:endParaRPr lang="en-US" dirty="0"/>
          </a:p>
        </p:txBody>
      </p:sp>
      <p:pic>
        <p:nvPicPr>
          <p:cNvPr id="4" name="fisika induksi elektromagnetiik 2.mp4" descr="fisika induksi elektromagnetiik 2.mp4">
            <a:hlinkClick r:id="" action="ppaction://media"/>
            <a:extLst>
              <a:ext uri="{FF2B5EF4-FFF2-40B4-BE49-F238E27FC236}">
                <a16:creationId xmlns:a16="http://schemas.microsoft.com/office/drawing/2014/main" id="{A2E2ACDB-B7E0-3F48-B9AF-5B0693B0996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8813" y="2016125"/>
            <a:ext cx="6132512" cy="3449638"/>
          </a:xfrm>
        </p:spPr>
      </p:pic>
    </p:spTree>
    <p:extLst>
      <p:ext uri="{BB962C8B-B14F-4D97-AF65-F5344CB8AC3E}">
        <p14:creationId xmlns:p14="http://schemas.microsoft.com/office/powerpoint/2010/main" val="474911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DD6B3-A434-D141-91E1-91699051B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kesimpulan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553CF-F856-4D47-8A01-7DF02487D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/>
              <a:t>Lilitan</a:t>
            </a:r>
            <a:r>
              <a:rPr lang="en-US" dirty="0"/>
              <a:t> </a:t>
            </a:r>
            <a:r>
              <a:rPr lang="en-US" dirty="0" err="1"/>
              <a:t>kawat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menghantarkan</a:t>
            </a:r>
            <a:r>
              <a:rPr lang="en-US" dirty="0"/>
              <a:t> </a:t>
            </a:r>
            <a:r>
              <a:rPr lang="en-US" dirty="0" err="1"/>
              <a:t>listrik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baterai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paku</a:t>
            </a:r>
            <a:r>
              <a:rPr lang="en-US" dirty="0"/>
              <a:t> dan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menghasilkan</a:t>
            </a:r>
            <a:r>
              <a:rPr lang="en-US" dirty="0"/>
              <a:t> magnet </a:t>
            </a:r>
            <a:r>
              <a:rPr lang="en-US" dirty="0" err="1"/>
              <a:t>buatan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Banyaknya</a:t>
            </a:r>
            <a:r>
              <a:rPr lang="en-US" dirty="0"/>
              <a:t> </a:t>
            </a:r>
            <a:r>
              <a:rPr lang="en-US" dirty="0" err="1"/>
              <a:t>lilitan</a:t>
            </a:r>
            <a:r>
              <a:rPr lang="en-US" dirty="0"/>
              <a:t> dan </a:t>
            </a:r>
            <a:r>
              <a:rPr lang="en-US" dirty="0" err="1"/>
              <a:t>kerapatan</a:t>
            </a:r>
            <a:r>
              <a:rPr lang="en-US" dirty="0"/>
              <a:t> </a:t>
            </a:r>
            <a:r>
              <a:rPr lang="en-US" dirty="0" err="1"/>
              <a:t>lilitan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berpengaruh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kekuatan</a:t>
            </a:r>
            <a:r>
              <a:rPr lang="en-US" dirty="0"/>
              <a:t> magnet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Magnet pada </a:t>
            </a:r>
            <a:r>
              <a:rPr lang="en-US" dirty="0" err="1"/>
              <a:t>paku</a:t>
            </a:r>
            <a:r>
              <a:rPr lang="en-US" dirty="0"/>
              <a:t> </a:t>
            </a:r>
            <a:r>
              <a:rPr lang="en-US" dirty="0" err="1"/>
              <a:t>tersbeut</a:t>
            </a:r>
            <a:r>
              <a:rPr lang="en-US" dirty="0"/>
              <a:t> </a:t>
            </a:r>
            <a:r>
              <a:rPr lang="en-US" dirty="0" err="1"/>
              <a:t>bersifat</a:t>
            </a:r>
            <a:r>
              <a:rPr lang="en-US" dirty="0"/>
              <a:t> </a:t>
            </a:r>
            <a:r>
              <a:rPr lang="en-US" dirty="0" err="1"/>
              <a:t>sementara</a:t>
            </a:r>
            <a:r>
              <a:rPr lang="en-US" dirty="0"/>
              <a:t>,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lilitan</a:t>
            </a:r>
            <a:r>
              <a:rPr lang="en-US" dirty="0"/>
              <a:t> </a:t>
            </a:r>
            <a:r>
              <a:rPr lang="en-US" dirty="0" err="1"/>
              <a:t>tembaga</a:t>
            </a:r>
            <a:r>
              <a:rPr lang="en-US" dirty="0"/>
              <a:t> </a:t>
            </a:r>
            <a:r>
              <a:rPr lang="en-US" dirty="0" err="1"/>
              <a:t>dicabut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yang </a:t>
            </a:r>
            <a:r>
              <a:rPr lang="en-US" dirty="0" err="1"/>
              <a:t>mengalirkan</a:t>
            </a:r>
            <a:r>
              <a:rPr lang="en-US" dirty="0"/>
              <a:t> </a:t>
            </a:r>
            <a:r>
              <a:rPr lang="en-US" dirty="0" err="1"/>
              <a:t>listrik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baterai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72116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374</TotalTime>
  <Words>216</Words>
  <Application>Microsoft Macintosh PowerPoint</Application>
  <PresentationFormat>Widescreen</PresentationFormat>
  <Paragraphs>29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Gill Sans MT</vt:lpstr>
      <vt:lpstr>Roboto</vt:lpstr>
      <vt:lpstr>Gallery</vt:lpstr>
      <vt:lpstr>Induksi elektromagnetik</vt:lpstr>
      <vt:lpstr>Apa itu induksi elektromagnetik?</vt:lpstr>
      <vt:lpstr>Contoh cara kerja bel listrik</vt:lpstr>
      <vt:lpstr>Alat dan bahan</vt:lpstr>
      <vt:lpstr>Langkah-langkah</vt:lpstr>
      <vt:lpstr>Video eksperimen</vt:lpstr>
      <vt:lpstr>kesimpulan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Induksi elektromagentik</dc:title>
  <dc:creator>Microsoft Office User</dc:creator>
  <cp:lastModifiedBy>Microsoft Office User</cp:lastModifiedBy>
  <cp:revision>10</cp:revision>
  <dcterms:created xsi:type="dcterms:W3CDTF">2020-11-02T05:18:53Z</dcterms:created>
  <dcterms:modified xsi:type="dcterms:W3CDTF">2020-11-04T05:17:15Z</dcterms:modified>
</cp:coreProperties>
</file>

<file path=docProps/thumbnail.jpeg>
</file>